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8" r:id="rId2"/>
    <p:sldId id="260" r:id="rId3"/>
    <p:sldId id="259" r:id="rId4"/>
    <p:sldId id="263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200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26/06/2014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26/06/2014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6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6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26/06/2014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62HR5lNpzw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mes-english.com/flashcards/files/clothes.pdf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39552" y="278092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Level 3</a:t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Student’s name: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03" y="6093296"/>
            <a:ext cx="74065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24278" y="0"/>
            <a:ext cx="911972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Paste 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images and describe the clothing he/she is wearing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Send the pronunciation</a:t>
            </a:r>
          </a:p>
          <a:p>
            <a:pPr algn="ctr"/>
            <a:r>
              <a:rPr lang="es-ES_tradnl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hlinkClick r:id="rId3"/>
              </a:rPr>
              <a:t>http</a:t>
            </a:r>
            <a:r>
              <a:rPr lang="es-ES_tradnl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hlinkClick r:id="rId3"/>
              </a:rPr>
              <a:t>://</a:t>
            </a:r>
            <a:r>
              <a:rPr lang="es-ES_tradnl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hlinkClick r:id="rId3"/>
              </a:rPr>
              <a:t>www.youtube.com/watch?v=j62HR5lNpzw</a:t>
            </a:r>
            <a:r>
              <a:rPr lang="es-ES_tradnl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endParaRPr lang="es-CO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21461" y="830997"/>
            <a:ext cx="9101827" cy="5118283"/>
            <a:chOff x="42173" y="1047003"/>
            <a:chExt cx="9101827" cy="5207955"/>
          </a:xfrm>
        </p:grpSpPr>
        <p:pic>
          <p:nvPicPr>
            <p:cNvPr id="2" name="Picture 2" descr="C:\Users\PORTATIL\Desktop\ed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73" y="1047003"/>
              <a:ext cx="4673843" cy="52079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PORTATIL\Desktop\ed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4139" y="1047003"/>
              <a:ext cx="4559861" cy="52079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dirty="0" smtClean="0">
                <a:latin typeface="Calibri" pitchFamily="34" charset="0"/>
                <a:cs typeface="Calibri" pitchFamily="34" charset="0"/>
              </a:rPr>
              <a:t>DESCRIBING CLOTHES 1</a:t>
            </a:r>
            <a:endParaRPr lang="es-CO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He/</a:t>
            </a:r>
            <a:r>
              <a:rPr lang="es-ES_tradnl" dirty="0" err="1" smtClean="0"/>
              <a:t>she</a:t>
            </a:r>
            <a:r>
              <a:rPr lang="es-ES_tradnl" dirty="0" smtClean="0"/>
              <a:t> is wearing</a:t>
            </a:r>
            <a:endParaRPr lang="es-CO" dirty="0"/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2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es-ES_tradnl" dirty="0" smtClean="0"/>
              <a:t>DESCRIPTION</a:t>
            </a:r>
          </a:p>
          <a:p>
            <a:endParaRPr lang="es-ES_tradnl" dirty="0"/>
          </a:p>
          <a:p>
            <a:pPr marL="109728" indent="0">
              <a:buNone/>
            </a:pPr>
            <a:endParaRPr lang="es-CO" dirty="0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4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pPr marL="109728" indent="0" algn="ctr">
              <a:buNone/>
            </a:pPr>
            <a:r>
              <a:rPr lang="es-ES_tradnl" dirty="0" smtClean="0"/>
              <a:t>IMAGE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dirty="0" smtClean="0">
                <a:latin typeface="Calibri" pitchFamily="34" charset="0"/>
                <a:cs typeface="Calibri" pitchFamily="34" charset="0"/>
              </a:rPr>
              <a:t>DESCRIBING CLOTHES 2</a:t>
            </a:r>
            <a:endParaRPr lang="es-CO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He/</a:t>
            </a:r>
            <a:r>
              <a:rPr lang="es-ES_tradnl" dirty="0" err="1" smtClean="0"/>
              <a:t>she</a:t>
            </a:r>
            <a:r>
              <a:rPr lang="es-ES_tradnl" dirty="0" smtClean="0"/>
              <a:t> is wearing</a:t>
            </a:r>
            <a:endParaRPr lang="es-CO" dirty="0"/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2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es-ES_tradnl" dirty="0" smtClean="0"/>
              <a:t>DESCRIPTION</a:t>
            </a:r>
          </a:p>
          <a:p>
            <a:endParaRPr lang="es-ES_tradnl" dirty="0"/>
          </a:p>
          <a:p>
            <a:pPr marL="109728" indent="0">
              <a:buNone/>
            </a:pPr>
            <a:endParaRPr lang="es-CO" dirty="0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4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pPr marL="109728" indent="0" algn="ctr">
              <a:buNone/>
            </a:pPr>
            <a:r>
              <a:rPr lang="es-ES_tradnl" dirty="0" smtClean="0"/>
              <a:t>IMAGE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620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s-ES_tradnl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Complete with your personal information and </a:t>
            </a:r>
            <a:r>
              <a:rPr lang="es-ES_tradnl" sz="2000" b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sent</a:t>
            </a:r>
            <a:r>
              <a:rPr lang="es-ES_tradnl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the pronunciation. . </a:t>
            </a:r>
            <a:endParaRPr lang="es-CO" sz="2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72823"/>
              </p:ext>
            </p:extLst>
          </p:nvPr>
        </p:nvGraphicFramePr>
        <p:xfrm>
          <a:off x="611560" y="893646"/>
          <a:ext cx="5832648" cy="59603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0525"/>
                <a:gridCol w="4002123"/>
              </a:tblGrid>
              <a:tr h="5393244">
                <a:tc>
                  <a:txBody>
                    <a:bodyPr/>
                    <a:lstStyle/>
                    <a:p>
                      <a:pPr marL="83185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0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Last name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Age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Birthday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Place of birth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Telephone number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Nationality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Marital status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Hobby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Favorite music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Occupation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Sex </a:t>
                      </a:r>
                      <a:endParaRPr lang="es-CO" sz="16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36227" marR="36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0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_________________________________</a:t>
                      </a:r>
                      <a:endParaRPr lang="es-CO" sz="10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________________________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_________________________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_______________________________________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_______________________________________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_______________________________________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_______________________________________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_______________________________________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_______________________________________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_______________________________________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_______________________________________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­_______________________________________</a:t>
                      </a:r>
                      <a:endParaRPr lang="es-CO" sz="1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0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83185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0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36227" marR="3622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4716016" y="1034152"/>
            <a:ext cx="136815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/>
              <a:t>PHOTO</a:t>
            </a:r>
          </a:p>
          <a:p>
            <a:endParaRPr lang="es-ES_tradnl" dirty="0" smtClean="0"/>
          </a:p>
          <a:p>
            <a:endParaRPr lang="es-ES_tradnl" dirty="0" smtClean="0"/>
          </a:p>
        </p:txBody>
      </p:sp>
      <p:pic>
        <p:nvPicPr>
          <p:cNvPr id="2051" name="Imagen 3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488" y="1772816"/>
            <a:ext cx="1800200" cy="368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536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4078" y="18057"/>
            <a:ext cx="89604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 smtClean="0"/>
              <a:t>Ressources</a:t>
            </a:r>
            <a:r>
              <a:rPr lang="es-CO" dirty="0" smtClean="0"/>
              <a:t>: </a:t>
            </a:r>
            <a:r>
              <a:rPr lang="es-CO" dirty="0" err="1" smtClean="0"/>
              <a:t>Vocabulary</a:t>
            </a:r>
            <a:endParaRPr lang="es-CO" dirty="0" smtClean="0"/>
          </a:p>
          <a:p>
            <a:r>
              <a:rPr lang="es-CO" dirty="0" smtClean="0"/>
              <a:t> </a:t>
            </a:r>
            <a:r>
              <a:rPr lang="es-CO" dirty="0">
                <a:hlinkClick r:id="rId2"/>
              </a:rPr>
              <a:t>http://www.mes-english.com/flashcards/files/clothes.pdf</a:t>
            </a:r>
            <a:r>
              <a:rPr lang="es-CO" dirty="0" smtClean="0"/>
              <a:t>: </a:t>
            </a:r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  <p:pic>
        <p:nvPicPr>
          <p:cNvPr id="1026" name="Picture 2" descr="C:\Users\Usuario\Desktop\2014\guias nuevas niveles 2014\tercer periodo\quinto tres\cloth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6944185" cy="621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54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uario\Desktop\2014\guias nuevas niveles 2014\tercer periodo\quinto tres\clothes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510904" cy="547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229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918C4E98-EEC8-4C9F-8016-68B92F2D2667}"/>
</file>

<file path=customXml/itemProps2.xml><?xml version="1.0" encoding="utf-8"?>
<ds:datastoreItem xmlns:ds="http://schemas.openxmlformats.org/officeDocument/2006/customXml" ds:itemID="{387F1B2F-C0A1-43FB-8851-20E66618129A}"/>
</file>

<file path=customXml/itemProps3.xml><?xml version="1.0" encoding="utf-8"?>
<ds:datastoreItem xmlns:ds="http://schemas.openxmlformats.org/officeDocument/2006/customXml" ds:itemID="{C87041F0-A355-46E0-B21B-10AF638C4782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650</TotalTime>
  <Words>55</Words>
  <Application>Microsoft Office PowerPoint</Application>
  <PresentationFormat>Presentación en pantalla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Level 3   Student’s name:</vt:lpstr>
      <vt:lpstr>Presentación de PowerPoint</vt:lpstr>
      <vt:lpstr>DESCRIBING CLOTHES 1</vt:lpstr>
      <vt:lpstr>DESCRIBING CLOTHES 2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Usuario</cp:lastModifiedBy>
  <cp:revision>106</cp:revision>
  <dcterms:created xsi:type="dcterms:W3CDTF">2009-03-25T12:49:46Z</dcterms:created>
  <dcterms:modified xsi:type="dcterms:W3CDTF">2014-06-27T03:27:28Z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